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22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1" d="100"/>
          <a:sy n="101" d="100"/>
        </p:scale>
        <p:origin x="-2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2013/5/9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2000"/>
            <a:lum/>
          </a:blip>
          <a:srcRect/>
          <a:stretch>
            <a:fillRect l="-6000" r="-6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t>2013/5/9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259632" y="764704"/>
            <a:ext cx="7052320" cy="14700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TW"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DejaVu Sans Mono" pitchFamily="49" charset="0"/>
                <a:ea typeface="DejaVu Sans Mono" pitchFamily="49" charset="0"/>
                <a:cs typeface="DejaVu Sans Mono" pitchFamily="49" charset="0"/>
              </a:rPr>
              <a:t>The Little Red Hen</a:t>
            </a:r>
            <a:endParaRPr lang="zh-TW" alt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DejaVu Sans Mono" pitchFamily="49" charset="0"/>
              <a:cs typeface="DejaVu Sans Mono" pitchFamily="49" charset="0"/>
            </a:endParaRPr>
          </a:p>
        </p:txBody>
      </p:sp>
      <p:sp>
        <p:nvSpPr>
          <p:cNvPr id="3" name="副標題 2"/>
          <p:cNvSpPr>
            <a:spLocks noGrp="1"/>
          </p:cNvSpPr>
          <p:nvPr>
            <p:ph type="subTitle" idx="1"/>
          </p:nvPr>
        </p:nvSpPr>
        <p:spPr>
          <a:xfrm>
            <a:off x="3779912" y="2276872"/>
            <a:ext cx="4744616" cy="1198984"/>
          </a:xfrm>
        </p:spPr>
        <p:txBody>
          <a:bodyPr/>
          <a:lstStyle/>
          <a:p>
            <a:pPr algn="r"/>
            <a:r>
              <a:rPr lang="zh-TW" altLang="en-US" dirty="0" smtClean="0">
                <a:solidFill>
                  <a:srgbClr val="F022C9"/>
                </a:solidFill>
                <a:latin typeface="微軟正黑體" pitchFamily="34" charset="-120"/>
                <a:ea typeface="微軟正黑體" pitchFamily="34" charset="-120"/>
              </a:rPr>
              <a:t>四年一班  </a:t>
            </a:r>
            <a:r>
              <a:rPr lang="en-US" altLang="zh-TW" dirty="0" smtClean="0">
                <a:solidFill>
                  <a:srgbClr val="F022C9"/>
                </a:solidFill>
                <a:latin typeface="微軟正黑體" pitchFamily="34" charset="-120"/>
                <a:ea typeface="微軟正黑體" pitchFamily="34" charset="-120"/>
              </a:rPr>
              <a:t>Fanny</a:t>
            </a:r>
            <a:r>
              <a:rPr lang="zh-TW" altLang="en-US" dirty="0" smtClean="0">
                <a:solidFill>
                  <a:srgbClr val="F022C9"/>
                </a:solidFill>
                <a:latin typeface="微軟正黑體" pitchFamily="34" charset="-120"/>
                <a:ea typeface="微軟正黑體" pitchFamily="34" charset="-120"/>
              </a:rPr>
              <a:t> 朱芳誼</a:t>
            </a:r>
            <a:endParaRPr lang="en-US" altLang="zh-TW" dirty="0" smtClean="0">
              <a:solidFill>
                <a:srgbClr val="F022C9"/>
              </a:solidFill>
              <a:latin typeface="微軟正黑體" pitchFamily="34" charset="-120"/>
              <a:ea typeface="微軟正黑體" pitchFamily="34" charset="-120"/>
            </a:endParaRPr>
          </a:p>
          <a:p>
            <a:pPr algn="r"/>
            <a:r>
              <a:rPr lang="en-US" altLang="zh-TW" dirty="0" smtClean="0">
                <a:solidFill>
                  <a:srgbClr val="F022C9"/>
                </a:solidFill>
                <a:latin typeface="微軟正黑體" pitchFamily="34" charset="-120"/>
                <a:ea typeface="微軟正黑體" pitchFamily="34" charset="-120"/>
              </a:rPr>
              <a:t>102.5.10 </a:t>
            </a:r>
            <a:endParaRPr lang="zh-TW" altLang="en-US" dirty="0">
              <a:solidFill>
                <a:srgbClr val="F022C9"/>
              </a:solidFill>
              <a:latin typeface="微軟正黑體" pitchFamily="34" charset="-120"/>
              <a:ea typeface="微軟正黑體" pitchFamily="34" charset="-120"/>
            </a:endParaRPr>
          </a:p>
        </p:txBody>
      </p:sp>
      <p:pic>
        <p:nvPicPr>
          <p:cNvPr id="1026" name="Picture 2" descr="http://2.bp.blogspot.com/_FAl1Ucv_g-A/TRkW_YbfSbI/AAAAAAAAACg/4pa4lRnGtOQ/s1600/little-red-h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76872"/>
            <a:ext cx="3262825" cy="3756158"/>
          </a:xfrm>
          <a:prstGeom prst="rect">
            <a:avLst/>
          </a:prstGeom>
          <a:noFill/>
          <a:effectLst>
            <a:outerShdw blurRad="50800" dist="38100" dir="8100000" algn="tr" rotWithShape="0">
              <a:prstClr val="black">
                <a:alpha val="40000"/>
              </a:prstClr>
            </a:outerShdw>
          </a:effectLst>
          <a:scene3d>
            <a:camera prst="orthographicFront"/>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31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Summary</a:t>
            </a:r>
            <a:endParaRPr lang="zh-TW" altLang="en-US" dirty="0"/>
          </a:p>
        </p:txBody>
      </p:sp>
      <p:sp>
        <p:nvSpPr>
          <p:cNvPr id="3" name="內容版面配置區 2"/>
          <p:cNvSpPr>
            <a:spLocks noGrp="1"/>
          </p:cNvSpPr>
          <p:nvPr>
            <p:ph idx="1"/>
          </p:nvPr>
        </p:nvSpPr>
        <p:spPr>
          <a:xfrm>
            <a:off x="539552" y="1268760"/>
            <a:ext cx="8229600" cy="2260848"/>
          </a:xfrm>
        </p:spPr>
        <p:txBody>
          <a:bodyPr/>
          <a:lstStyle/>
          <a:p>
            <a:pPr marL="0" indent="0">
              <a:buNone/>
            </a:pPr>
            <a:r>
              <a:rPr lang="en-US" altLang="zh-TW" dirty="0"/>
              <a:t>This story is about a hard working little red hen. She wanted her friends to help her make bread, but her friends just wanted to lie in the sun. So she needed to do everything by herself. </a:t>
            </a:r>
            <a:endParaRPr lang="zh-TW" altLang="zh-TW" dirty="0"/>
          </a:p>
          <a:p>
            <a:endParaRPr lang="zh-TW" altLang="en-US" dirty="0"/>
          </a:p>
        </p:txBody>
      </p:sp>
      <p:pic>
        <p:nvPicPr>
          <p:cNvPr id="2052" name="Picture 4" descr="http://a1613.phobos.apple.com/us/r1000/019/Purple/17/0c/03/mzl.oovqpndk.320x480-75.jpg"/>
          <p:cNvPicPr>
            <a:picLocks noChangeAspect="1" noChangeArrowheads="1"/>
          </p:cNvPicPr>
          <p:nvPr/>
        </p:nvPicPr>
        <p:blipFill rotWithShape="1">
          <a:blip r:embed="rId2">
            <a:extLst>
              <a:ext uri="{28A0092B-C50C-407E-A947-70E740481C1C}">
                <a14:useLocalDpi xmlns:a14="http://schemas.microsoft.com/office/drawing/2010/main" val="0"/>
              </a:ext>
            </a:extLst>
          </a:blip>
          <a:srcRect t="3875" b="12001"/>
          <a:stretch/>
        </p:blipFill>
        <p:spPr bwMode="auto">
          <a:xfrm>
            <a:off x="2182903" y="3645024"/>
            <a:ext cx="4572000" cy="256409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924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Summary</a:t>
            </a:r>
            <a:r>
              <a:rPr lang="en-US" altLang="zh-TW" sz="2400" dirty="0" smtClean="0"/>
              <a:t>(Continue</a:t>
            </a:r>
            <a:r>
              <a:rPr lang="en-US" altLang="zh-TW" sz="2400" dirty="0" smtClean="0"/>
              <a:t>)</a:t>
            </a:r>
            <a:endParaRPr lang="zh-TW" altLang="en-US" sz="2400" dirty="0"/>
          </a:p>
        </p:txBody>
      </p:sp>
      <p:sp>
        <p:nvSpPr>
          <p:cNvPr id="3" name="內容版面配置區 2"/>
          <p:cNvSpPr>
            <a:spLocks noGrp="1"/>
          </p:cNvSpPr>
          <p:nvPr>
            <p:ph idx="1"/>
          </p:nvPr>
        </p:nvSpPr>
        <p:spPr/>
        <p:txBody>
          <a:bodyPr/>
          <a:lstStyle/>
          <a:p>
            <a:pPr marL="0" indent="0">
              <a:buNone/>
            </a:pPr>
            <a:r>
              <a:rPr lang="en-US" altLang="zh-TW" dirty="0"/>
              <a:t>When she finished making the yummy bread, all her friends wanted to eat. </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924944"/>
            <a:ext cx="2949612" cy="3366491"/>
          </a:xfrm>
          <a:prstGeom prst="rect">
            <a:avLst/>
          </a:prstGeom>
        </p:spPr>
      </p:pic>
      <p:pic>
        <p:nvPicPr>
          <p:cNvPr id="5" name="圖片 4"/>
          <p:cNvPicPr>
            <a:picLocks noChangeAspect="1"/>
          </p:cNvPicPr>
          <p:nvPr/>
        </p:nvPicPr>
        <p:blipFill rotWithShape="1">
          <a:blip r:embed="rId3">
            <a:extLst>
              <a:ext uri="{28A0092B-C50C-407E-A947-70E740481C1C}">
                <a14:useLocalDpi xmlns:a14="http://schemas.microsoft.com/office/drawing/2010/main" val="0"/>
              </a:ext>
            </a:extLst>
          </a:blip>
          <a:srcRect r="25540"/>
          <a:stretch/>
        </p:blipFill>
        <p:spPr>
          <a:xfrm>
            <a:off x="3635896" y="3789040"/>
            <a:ext cx="3263278" cy="2208586"/>
          </a:xfrm>
          <a:prstGeom prst="rect">
            <a:avLst/>
          </a:prstGeom>
        </p:spPr>
      </p:pic>
    </p:spTree>
    <p:extLst>
      <p:ext uri="{BB962C8B-B14F-4D97-AF65-F5344CB8AC3E}">
        <p14:creationId xmlns:p14="http://schemas.microsoft.com/office/powerpoint/2010/main" val="313819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Summary</a:t>
            </a:r>
            <a:r>
              <a:rPr lang="en-US" altLang="zh-TW" sz="2400" dirty="0" smtClean="0"/>
              <a:t>(Continue</a:t>
            </a:r>
            <a:r>
              <a:rPr lang="en-US" altLang="zh-TW" sz="2400" dirty="0"/>
              <a:t>)</a:t>
            </a:r>
            <a:endParaRPr lang="zh-TW" altLang="en-US" dirty="0"/>
          </a:p>
        </p:txBody>
      </p:sp>
      <p:sp>
        <p:nvSpPr>
          <p:cNvPr id="3" name="內容版面配置區 2"/>
          <p:cNvSpPr>
            <a:spLocks noGrp="1"/>
          </p:cNvSpPr>
          <p:nvPr>
            <p:ph idx="1"/>
          </p:nvPr>
        </p:nvSpPr>
        <p:spPr>
          <a:xfrm>
            <a:off x="539552" y="1340768"/>
            <a:ext cx="8229600" cy="2260848"/>
          </a:xfrm>
        </p:spPr>
        <p:txBody>
          <a:bodyPr/>
          <a:lstStyle/>
          <a:p>
            <a:pPr marL="0" indent="0">
              <a:buNone/>
            </a:pPr>
            <a:r>
              <a:rPr lang="en-US" altLang="zh-TW" dirty="0"/>
              <a:t>But the little red hen shook her head, and say: “I want to eat it all by myself.” Her friends just looked at the little red hen finishing the bread all by herself.</a:t>
            </a:r>
            <a:endParaRPr lang="zh-TW" altLang="en-US" dirty="0"/>
          </a:p>
        </p:txBody>
      </p:sp>
      <p:pic>
        <p:nvPicPr>
          <p:cNvPr id="3074" name="Picture 2" descr="http://picture-book.com/files/userimages/456u/little_red_h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0926" y="3212976"/>
            <a:ext cx="3240360" cy="32403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3759555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475656" y="260648"/>
            <a:ext cx="6851104" cy="1143000"/>
          </a:xfrm>
        </p:spPr>
        <p:txBody>
          <a:bodyPr/>
          <a:lstStyle/>
          <a:p>
            <a:r>
              <a:rPr lang="en-US" altLang="zh-TW" dirty="0" smtClean="0"/>
              <a:t>My </a:t>
            </a:r>
            <a:r>
              <a:rPr lang="en-US" altLang="zh-TW" dirty="0" smtClean="0"/>
              <a:t>Comment</a:t>
            </a:r>
            <a:endParaRPr lang="zh-TW" altLang="en-US" dirty="0"/>
          </a:p>
        </p:txBody>
      </p:sp>
      <p:sp>
        <p:nvSpPr>
          <p:cNvPr id="3" name="內容版面配置區 2"/>
          <p:cNvSpPr>
            <a:spLocks noGrp="1"/>
          </p:cNvSpPr>
          <p:nvPr>
            <p:ph idx="1"/>
          </p:nvPr>
        </p:nvSpPr>
        <p:spPr>
          <a:xfrm>
            <a:off x="251520" y="1600200"/>
            <a:ext cx="8712968" cy="3773015"/>
          </a:xfrm>
        </p:spPr>
        <p:txBody>
          <a:bodyPr>
            <a:normAutofit/>
          </a:bodyPr>
          <a:lstStyle/>
          <a:p>
            <a:pPr>
              <a:buBlip>
                <a:blip r:embed="rId2"/>
              </a:buBlip>
            </a:pPr>
            <a:r>
              <a:rPr lang="en-US" altLang="zh-TW" sz="3600" dirty="0"/>
              <a:t>I think the little red hen was really tired. She needed to do so many things. Nobody wanted to help her</a:t>
            </a:r>
            <a:r>
              <a:rPr lang="en-US" altLang="zh-TW" sz="3600" dirty="0" smtClean="0"/>
              <a:t>.</a:t>
            </a:r>
            <a:r>
              <a:rPr lang="en-US" altLang="zh-TW" sz="3600" dirty="0"/>
              <a:t> She did everything on her own. </a:t>
            </a:r>
            <a:endParaRPr lang="en-US" altLang="zh-TW" sz="3600" dirty="0" smtClean="0"/>
          </a:p>
          <a:p>
            <a:pPr>
              <a:buBlip>
                <a:blip r:embed="rId3"/>
              </a:buBlip>
            </a:pPr>
            <a:r>
              <a:rPr lang="en-US" altLang="zh-TW" sz="3900" dirty="0" smtClean="0"/>
              <a:t>I </a:t>
            </a:r>
            <a:r>
              <a:rPr lang="en-US" altLang="zh-TW" sz="3900" dirty="0"/>
              <a:t>need to learn from her. This book is really interesting. I learn a lot from it.</a:t>
            </a:r>
            <a:endParaRPr lang="zh-TW" altLang="en-US" sz="3900" dirty="0"/>
          </a:p>
          <a:p>
            <a:endParaRPr lang="zh-TW" altLang="en-US" dirty="0"/>
          </a:p>
        </p:txBody>
      </p:sp>
      <p:pic>
        <p:nvPicPr>
          <p:cNvPr id="4098" name="Picture 2" descr="http://a1773.phobos.apple.com/us/r1000/002/Purple/9e/8b/a2/mzl.fbxpmyea.480x480-75.jpg"/>
          <p:cNvPicPr>
            <a:picLocks noChangeAspect="1" noChangeArrowheads="1"/>
          </p:cNvPicPr>
          <p:nvPr/>
        </p:nvPicPr>
        <p:blipFill rotWithShape="1">
          <a:blip r:embed="rId4">
            <a:extLst>
              <a:ext uri="{BEBA8EAE-BF5A-486C-A8C5-ECC9F3942E4B}">
                <a14:imgProps xmlns:a14="http://schemas.microsoft.com/office/drawing/2010/main">
                  <a14:imgLayer r:embed="rId5">
                    <a14:imgEffect>
                      <a14:backgroundRemoval t="0" b="80556" l="0" r="98750"/>
                    </a14:imgEffect>
                  </a14:imgLayer>
                </a14:imgProps>
              </a:ext>
              <a:ext uri="{28A0092B-C50C-407E-A947-70E740481C1C}">
                <a14:useLocalDpi xmlns:a14="http://schemas.microsoft.com/office/drawing/2010/main" val="0"/>
              </a:ext>
            </a:extLst>
          </a:blip>
          <a:srcRect t="10996" b="20550"/>
          <a:stretch/>
        </p:blipFill>
        <p:spPr bwMode="auto">
          <a:xfrm>
            <a:off x="611560" y="332656"/>
            <a:ext cx="2304256" cy="118301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69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3068960"/>
            <a:ext cx="8229600" cy="1143000"/>
          </a:xfrm>
        </p:spPr>
        <p:txBody>
          <a:bodyPr>
            <a:noAutofit/>
          </a:bodyPr>
          <a:lstStyle/>
          <a:p>
            <a:r>
              <a:rPr lang="en-US" altLang="zh-TW" sz="7200" dirty="0"/>
              <a:t>Thank you</a:t>
            </a:r>
            <a:endParaRPr lang="zh-TW" altLang="en-US" sz="7200" dirty="0"/>
          </a:p>
        </p:txBody>
      </p:sp>
      <p:pic>
        <p:nvPicPr>
          <p:cNvPr id="6146" name="Picture 2" descr="http://www.allrightmagazine.com/wp-content/uploads/2011/07/redh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836712"/>
            <a:ext cx="3078902" cy="3285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25994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164</Words>
  <Application>Microsoft Office PowerPoint</Application>
  <PresentationFormat>如螢幕大小 (4:3)</PresentationFormat>
  <Paragraphs>13</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Office 佈景主題</vt:lpstr>
      <vt:lpstr>The Little Red Hen</vt:lpstr>
      <vt:lpstr>Summary</vt:lpstr>
      <vt:lpstr>Summary(Continue)</vt:lpstr>
      <vt:lpstr>Summary(Continue)</vt:lpstr>
      <vt:lpstr>My Comment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 Red Hen</dc:title>
  <dc:creator>spring</dc:creator>
  <cp:lastModifiedBy>cies</cp:lastModifiedBy>
  <cp:revision>6</cp:revision>
  <dcterms:created xsi:type="dcterms:W3CDTF">2013-05-07T06:48:47Z</dcterms:created>
  <dcterms:modified xsi:type="dcterms:W3CDTF">2013-05-09T02:28:44Z</dcterms:modified>
</cp:coreProperties>
</file>