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0" r:id="rId6"/>
    <p:sldId id="258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660"/>
  </p:normalViewPr>
  <p:slideViewPr>
    <p:cSldViewPr>
      <p:cViewPr varScale="1">
        <p:scale>
          <a:sx n="64" d="100"/>
          <a:sy n="64" d="100"/>
        </p:scale>
        <p:origin x="-101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0146B4-ED92-4643-8F0A-F76748579B4C}" type="datetimeFigureOut">
              <a:rPr lang="zh-TW" altLang="en-US" smtClean="0"/>
              <a:pPr/>
              <a:t>2013/12/19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F170BE-551B-4BCB-94D3-FD056AA81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46B4-ED92-4643-8F0A-F76748579B4C}" type="datetimeFigureOut">
              <a:rPr lang="zh-TW" altLang="en-US" smtClean="0"/>
              <a:pPr/>
              <a:t>2013/12/19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0BE-551B-4BCB-94D3-FD056AA81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0146B4-ED92-4643-8F0A-F76748579B4C}" type="datetimeFigureOut">
              <a:rPr lang="zh-TW" altLang="en-US" smtClean="0"/>
              <a:pPr/>
              <a:t>2013/12/19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CF170BE-551B-4BCB-94D3-FD056AA81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46B4-ED92-4643-8F0A-F76748579B4C}" type="datetimeFigureOut">
              <a:rPr lang="zh-TW" altLang="en-US" smtClean="0"/>
              <a:pPr/>
              <a:t>2013/12/19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F170BE-551B-4BCB-94D3-FD056AA81C7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46B4-ED92-4643-8F0A-F76748579B4C}" type="datetimeFigureOut">
              <a:rPr lang="zh-TW" altLang="en-US" smtClean="0"/>
              <a:pPr/>
              <a:t>2013/12/19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CF170BE-551B-4BCB-94D3-FD056AA81C7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0146B4-ED92-4643-8F0A-F76748579B4C}" type="datetimeFigureOut">
              <a:rPr lang="zh-TW" altLang="en-US" smtClean="0"/>
              <a:pPr/>
              <a:t>2013/12/19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F170BE-551B-4BCB-94D3-FD056AA81C7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0146B4-ED92-4643-8F0A-F76748579B4C}" type="datetimeFigureOut">
              <a:rPr lang="zh-TW" altLang="en-US" smtClean="0"/>
              <a:pPr/>
              <a:t>2013/12/19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F170BE-551B-4BCB-94D3-FD056AA81C7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46B4-ED92-4643-8F0A-F76748579B4C}" type="datetimeFigureOut">
              <a:rPr lang="zh-TW" altLang="en-US" smtClean="0"/>
              <a:pPr/>
              <a:t>2013/12/19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F170BE-551B-4BCB-94D3-FD056AA81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46B4-ED92-4643-8F0A-F76748579B4C}" type="datetimeFigureOut">
              <a:rPr lang="zh-TW" altLang="en-US" smtClean="0"/>
              <a:pPr/>
              <a:t>2013/12/19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F170BE-551B-4BCB-94D3-FD056AA81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46B4-ED92-4643-8F0A-F76748579B4C}" type="datetimeFigureOut">
              <a:rPr lang="zh-TW" altLang="en-US" smtClean="0"/>
              <a:pPr/>
              <a:t>2013/12/19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F170BE-551B-4BCB-94D3-FD056AA81C7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0146B4-ED92-4643-8F0A-F76748579B4C}" type="datetimeFigureOut">
              <a:rPr lang="zh-TW" altLang="en-US" smtClean="0"/>
              <a:pPr/>
              <a:t>2013/12/19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CF170BE-551B-4BCB-94D3-FD056AA81C7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0146B4-ED92-4643-8F0A-F76748579B4C}" type="datetimeFigureOut">
              <a:rPr lang="zh-TW" altLang="en-US" smtClean="0"/>
              <a:pPr/>
              <a:t>2013/12/19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F170BE-551B-4BCB-94D3-FD056AA81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w/url?sa=i&amp;rct=j&amp;q=&amp;esrc=s&amp;frm=1&amp;source=images&amp;cd=&amp;cad=rja&amp;docid=W0joKJFVrSiOHM&amp;tbnid=g9ptnCB0xuUJ1M:&amp;ved=0CAUQjRw&amp;url=http%3A%2F%2Fswanofdreamers.blogspot.com%2F2011%2F02%2Fdreamy-thursday-unicorns.html&amp;ei=po6yUqj3F8fAkQWNloHICg&amp;psig=AFQjCNHkqzyCUYzNSXO1WLqc3spw26-1BQ&amp;ust=138752001350479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TW" altLang="en-US" b="1" dirty="0" smtClean="0">
                <a:solidFill>
                  <a:schemeClr val="bg1"/>
                </a:solidFill>
              </a:rPr>
              <a:t>報告者</a:t>
            </a:r>
            <a:r>
              <a:rPr lang="en-US" altLang="zh-TW" b="1" dirty="0" smtClean="0">
                <a:solidFill>
                  <a:schemeClr val="bg1"/>
                </a:solidFill>
              </a:rPr>
              <a:t>:</a:t>
            </a:r>
            <a:r>
              <a:rPr lang="zh-TW" altLang="en-US" b="1" dirty="0" smtClean="0">
                <a:solidFill>
                  <a:schemeClr val="bg1"/>
                </a:solidFill>
              </a:rPr>
              <a:t>黃暐秦、</a:t>
            </a:r>
            <a:r>
              <a:rPr lang="zh-TW" altLang="en-US" b="1" dirty="0" smtClean="0">
                <a:solidFill>
                  <a:schemeClr val="bg1"/>
                </a:solidFill>
              </a:rPr>
              <a:t>黃</a:t>
            </a:r>
            <a:r>
              <a:rPr lang="zh-TW" altLang="en-US" b="1" dirty="0" smtClean="0">
                <a:solidFill>
                  <a:schemeClr val="bg1"/>
                </a:solidFill>
              </a:rPr>
              <a:t>柔姍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932040" y="378904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/>
              <a:t>作者</a:t>
            </a:r>
            <a:r>
              <a:rPr lang="en-US" altLang="zh-TW" sz="3600" b="1" dirty="0" smtClean="0"/>
              <a:t>:</a:t>
            </a:r>
            <a:r>
              <a:rPr lang="zh-TW" altLang="en-US" sz="3600" b="1" dirty="0" smtClean="0"/>
              <a:t>卡羅。巴爾頓</a:t>
            </a:r>
            <a:endParaRPr lang="zh-TW" altLang="en-US" sz="3600" b="1" dirty="0"/>
          </a:p>
        </p:txBody>
      </p:sp>
      <p:sp>
        <p:nvSpPr>
          <p:cNvPr id="5" name="文字方塊 4"/>
          <p:cNvSpPr txBox="1"/>
          <p:nvPr/>
        </p:nvSpPr>
        <p:spPr>
          <a:xfrm>
            <a:off x="5076056" y="465313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/>
              <a:t>出版社</a:t>
            </a:r>
            <a:r>
              <a:rPr lang="en-US" altLang="zh-TW" sz="3600" b="1" dirty="0" smtClean="0"/>
              <a:t>:</a:t>
            </a:r>
            <a:r>
              <a:rPr lang="zh-TW" altLang="en-US" sz="3600" b="1" dirty="0" smtClean="0"/>
              <a:t>新苗文化</a:t>
            </a:r>
            <a:endParaRPr lang="zh-TW" altLang="en-US" sz="3600" b="1" dirty="0"/>
          </a:p>
        </p:txBody>
      </p:sp>
      <p:pic>
        <p:nvPicPr>
          <p:cNvPr id="6" name="圖片 5" descr="K2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7127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內容大意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0" y="1700808"/>
            <a:ext cx="3888432" cy="4495800"/>
          </a:xfrm>
        </p:spPr>
        <p:txBody>
          <a:bodyPr/>
          <a:lstStyle/>
          <a:p>
            <a:r>
              <a:rPr lang="zh-TW" altLang="en-US" u="sng" dirty="0" smtClean="0"/>
              <a:t>美蒂</a:t>
            </a:r>
            <a:r>
              <a:rPr lang="zh-TW" altLang="en-US" dirty="0" smtClean="0"/>
              <a:t>遇上了一位男孩，而那位男孩叫作</a:t>
            </a:r>
            <a:r>
              <a:rPr lang="zh-TW" altLang="en-US" u="sng" dirty="0" smtClean="0"/>
              <a:t>西貝斯強</a:t>
            </a:r>
            <a:r>
              <a:rPr lang="zh-TW" altLang="en-US" dirty="0" smtClean="0"/>
              <a:t>，</a:t>
            </a:r>
            <a:r>
              <a:rPr lang="zh-TW" altLang="en-US" u="sng" dirty="0" smtClean="0"/>
              <a:t>西貝斯強</a:t>
            </a:r>
            <a:r>
              <a:rPr lang="zh-TW" altLang="en-US" dirty="0" smtClean="0"/>
              <a:t>決定要帶</a:t>
            </a:r>
            <a:r>
              <a:rPr lang="zh-TW" altLang="en-US" u="sng" dirty="0" smtClean="0"/>
              <a:t>美蒂</a:t>
            </a:r>
            <a:r>
              <a:rPr lang="zh-TW" altLang="en-US" dirty="0" smtClean="0"/>
              <a:t>去</a:t>
            </a:r>
            <a:r>
              <a:rPr lang="zh-TW" altLang="en-US" dirty="0" smtClean="0"/>
              <a:t>願望王國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pic>
        <p:nvPicPr>
          <p:cNvPr id="5122" name="Picture 2" descr="http://www.google.com.tw/url?sa=i&amp;source=images&amp;cd=&amp;docid=tWRawfM0KQo0mM&amp;tbnid=HF_53v55Yqh4UM:&amp;ved=0CAUQjBw&amp;url=http%3A%2F%2Fecx.images-amazon.com%2Fimages%2FI%2F519QN1APCTL._SY445_.jpg&amp;ei=JZCyUtCnHcqhkwXWmoCYCA&amp;psig=AFQjCNEbOHGdmVi9lXazoFYJA_m8qC1t0Q&amp;ust=13875204215557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4427984" cy="558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5921152" cy="990600"/>
          </a:xfrm>
        </p:spPr>
        <p:txBody>
          <a:bodyPr/>
          <a:lstStyle/>
          <a:p>
            <a:pPr algn="ctr"/>
            <a:r>
              <a:rPr lang="zh-TW" altLang="en-US" dirty="0" smtClean="0"/>
              <a:t>內容大意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4824536" cy="4495800"/>
          </a:xfrm>
        </p:spPr>
        <p:txBody>
          <a:bodyPr/>
          <a:lstStyle/>
          <a:p>
            <a:r>
              <a:rPr lang="zh-TW" altLang="en-US" dirty="0" smtClean="0"/>
              <a:t>途中</a:t>
            </a:r>
            <a:r>
              <a:rPr lang="zh-TW" altLang="en-US" dirty="0" smtClean="0"/>
              <a:t>，</a:t>
            </a:r>
            <a:r>
              <a:rPr lang="zh-TW" altLang="en-US" dirty="0" smtClean="0"/>
              <a:t>他們就遇上了一隻兇惡的癩蛤蟆</a:t>
            </a:r>
            <a:r>
              <a:rPr lang="zh-TW" altLang="en-US" dirty="0" smtClean="0"/>
              <a:t>，癩蛤蟆</a:t>
            </a:r>
            <a:r>
              <a:rPr lang="zh-TW" altLang="en-US" dirty="0" smtClean="0"/>
              <a:t>流氓想要阻礙男孩和女孩的計畫，幸好渡</a:t>
            </a:r>
            <a:r>
              <a:rPr lang="zh-TW" altLang="en-US" dirty="0" smtClean="0"/>
              <a:t>鳥查</a:t>
            </a:r>
            <a:r>
              <a:rPr lang="zh-TW" altLang="en-US" dirty="0" smtClean="0"/>
              <a:t>克解救</a:t>
            </a:r>
            <a:r>
              <a:rPr lang="zh-TW" altLang="en-US" dirty="0" smtClean="0"/>
              <a:t>了</a:t>
            </a:r>
            <a:r>
              <a:rPr lang="zh-TW" altLang="en-US" dirty="0" smtClean="0"/>
              <a:t>他們。</a:t>
            </a:r>
            <a:endParaRPr lang="en-US" altLang="zh-TW" dirty="0" smtClean="0"/>
          </a:p>
        </p:txBody>
      </p:sp>
      <p:pic>
        <p:nvPicPr>
          <p:cNvPr id="3074" name="Picture 2" descr="http://www.google.com.tw/url?sa=i&amp;source=images&amp;cd=&amp;docid=BtM3DXArUAUQ8M&amp;tbnid=-xXOKKwflK0MjM:&amp;ved=0CAUQjBw&amp;url=http%3A%2F%2Fwww.scholastic.ca%2Fhipoint%2F648%2F9780439937344.jpg&amp;ei=bZCyUpWvF8K8kgWAzoDYDg&amp;psig=AFQjCNHaYxWG-SYSwwagvZQq654GxOqdtg&amp;ust=13875204934169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0175" y="685800"/>
            <a:ext cx="3933825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內容大意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之後</a:t>
            </a:r>
            <a:r>
              <a:rPr lang="zh-TW" altLang="en-US" dirty="0" smtClean="0"/>
              <a:t>他們又遇到了小獨角獸</a:t>
            </a:r>
            <a:r>
              <a:rPr lang="zh-TW" altLang="en-US" dirty="0" smtClean="0"/>
              <a:t>，小獨角獸想要</a:t>
            </a:r>
            <a:r>
              <a:rPr lang="zh-TW" altLang="en-US" dirty="0" smtClean="0"/>
              <a:t>回家，</a:t>
            </a:r>
            <a:r>
              <a:rPr lang="zh-TW" altLang="en-US" dirty="0" smtClean="0"/>
              <a:t>因此</a:t>
            </a:r>
            <a:r>
              <a:rPr lang="zh-TW" altLang="en-US" u="sng" dirty="0" smtClean="0"/>
              <a:t>美蒂</a:t>
            </a:r>
            <a:r>
              <a:rPr lang="zh-TW" altLang="en-US" dirty="0" smtClean="0"/>
              <a:t>決定要幫牠一起回家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pic>
        <p:nvPicPr>
          <p:cNvPr id="1026" name="Picture 2" descr="https://encrypted-tbn1.gstatic.com/images?q=tbn:ANd9GcRGInmVZcBbc6_alNf9G0_Hytgeeo5ueG2ELYbRwcPgpsB6-eU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708920"/>
            <a:ext cx="4211960" cy="39239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2844824" y="260648"/>
            <a:ext cx="8153400" cy="990600"/>
          </a:xfrm>
        </p:spPr>
        <p:txBody>
          <a:bodyPr/>
          <a:lstStyle/>
          <a:p>
            <a:pPr algn="ctr"/>
            <a:r>
              <a:rPr lang="zh-TW" altLang="en-US" dirty="0" smtClean="0"/>
              <a:t>內容大意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167264" cy="4495800"/>
          </a:xfrm>
        </p:spPr>
        <p:txBody>
          <a:bodyPr/>
          <a:lstStyle/>
          <a:p>
            <a:r>
              <a:rPr lang="zh-TW" altLang="en-US" dirty="0" smtClean="0"/>
              <a:t>就</a:t>
            </a:r>
            <a:r>
              <a:rPr lang="zh-TW" altLang="en-US" dirty="0" smtClean="0"/>
              <a:t>在</a:t>
            </a:r>
            <a:r>
              <a:rPr lang="zh-TW" altLang="en-US" u="sng" dirty="0" smtClean="0"/>
              <a:t>美蒂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西貝斯強</a:t>
            </a:r>
            <a:r>
              <a:rPr lang="zh-TW" altLang="en-US" dirty="0" smtClean="0"/>
              <a:t>的協助下，小獨角獸終於回家了，而</a:t>
            </a:r>
            <a:r>
              <a:rPr lang="zh-TW" altLang="en-US" u="sng" dirty="0" smtClean="0"/>
              <a:t>美蒂</a:t>
            </a:r>
            <a:r>
              <a:rPr lang="zh-TW" altLang="en-US" dirty="0" smtClean="0"/>
              <a:t>也十分謝謝</a:t>
            </a:r>
            <a:r>
              <a:rPr lang="zh-TW" altLang="en-US" u="sng" dirty="0" smtClean="0"/>
              <a:t>西貝斯強</a:t>
            </a:r>
            <a:r>
              <a:rPr lang="zh-TW" altLang="en-US" dirty="0" smtClean="0"/>
              <a:t>帶給她很美好的一段旅程。</a:t>
            </a:r>
            <a:endParaRPr lang="en-US" altLang="zh-TW" dirty="0" smtClean="0"/>
          </a:p>
        </p:txBody>
      </p:sp>
      <p:pic>
        <p:nvPicPr>
          <p:cNvPr id="2050" name="Picture 2" descr="Unicorn's Wi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7885"/>
            <a:ext cx="6372200" cy="68501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讀後心得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076056" y="1600200"/>
            <a:ext cx="3689992" cy="4637112"/>
          </a:xfrm>
        </p:spPr>
        <p:txBody>
          <a:bodyPr/>
          <a:lstStyle/>
          <a:p>
            <a:r>
              <a:rPr lang="zh-TW" altLang="en-US" dirty="0" smtClean="0"/>
              <a:t>我看完了這本書後，我覺得我彷彿進入了一個。神秘的世界，我看見了許多不一樣的東西，而這本書我也很喜歡，也希望我許下的願望也能實現。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4098" name="Picture 2" descr="http://i.imgur.com/P5Ub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1" y="1587067"/>
            <a:ext cx="4796532" cy="4810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</TotalTime>
  <Words>205</Words>
  <Application>Microsoft Office PowerPoint</Application>
  <PresentationFormat>如螢幕大小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中庸</vt:lpstr>
      <vt:lpstr>投影片 1</vt:lpstr>
      <vt:lpstr>內容大意</vt:lpstr>
      <vt:lpstr>內容大意</vt:lpstr>
      <vt:lpstr>內容大意</vt:lpstr>
      <vt:lpstr>內容大意</vt:lpstr>
      <vt:lpstr>讀後心得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書名:獨角獸的願望</dc:title>
  <dc:creator>acer</dc:creator>
  <cp:lastModifiedBy>user3</cp:lastModifiedBy>
  <cp:revision>7</cp:revision>
  <dcterms:created xsi:type="dcterms:W3CDTF">2013-09-03T13:30:15Z</dcterms:created>
  <dcterms:modified xsi:type="dcterms:W3CDTF">2013-12-19T06:32:59Z</dcterms:modified>
</cp:coreProperties>
</file>