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CA45C"/>
    <a:srgbClr val="0AA62F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1" autoAdjust="0"/>
    <p:restoredTop sz="86384" autoAdjust="0"/>
  </p:normalViewPr>
  <p:slideViewPr>
    <p:cSldViewPr>
      <p:cViewPr varScale="1">
        <p:scale>
          <a:sx n="90" d="100"/>
          <a:sy n="90" d="100"/>
        </p:scale>
        <p:origin x="-8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830D5A-A8C0-44B9-8F88-60E5A1E0873E}" type="datetimeFigureOut">
              <a:rPr lang="zh-TW" altLang="en-US" smtClean="0"/>
              <a:t>2012/3/8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D3FF74-3518-40E8-89C2-8D8F2251E9E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63434"/>
            <a:ext cx="254793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淡紫色的貓                                                             </a:t>
            </a:r>
            <a:endParaRPr lang="zh-TW" alt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作者：譚柔士</a:t>
            </a:r>
            <a:br>
              <a:rPr lang="zh-TW" altLang="en-US" sz="4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出版社：文房文化</a:t>
            </a:r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5546"/>
            <a:ext cx="3279775" cy="2316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364088" y="6173494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66FF66"/>
                </a:solidFill>
                <a:latin typeface="+mn-ea"/>
                <a:ea typeface="+mn-ea"/>
              </a:rPr>
              <a:t>五年一班  梁祐聆</a:t>
            </a:r>
          </a:p>
        </p:txBody>
      </p:sp>
    </p:spTree>
    <p:extLst>
      <p:ext uri="{BB962C8B-B14F-4D97-AF65-F5344CB8AC3E}">
        <p14:creationId xmlns:p14="http://schemas.microsoft.com/office/powerpoint/2010/main" val="2216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內容大意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2204864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一隻貓</a:t>
            </a:r>
            <a:r>
              <a:rPr lang="zh-TW" alt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讓一個孤單的女孩開心起來</a:t>
            </a:r>
            <a:r>
              <a:rPr lang="zh-TW" alt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，且</a:t>
            </a:r>
            <a:r>
              <a:rPr lang="zh-TW" alt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喜歡</a:t>
            </a:r>
            <a:r>
              <a:rPr lang="zh-TW" alt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上</a:t>
            </a:r>
            <a:r>
              <a:rPr lang="zh-TW" alt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這個</a:t>
            </a:r>
            <a:r>
              <a:rPr lang="zh-TW" alt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家。</a:t>
            </a:r>
            <a:endParaRPr lang="en-US" altLang="zh-TW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17" y="3789040"/>
            <a:ext cx="24257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013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心得感想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2420888"/>
            <a:ext cx="6196405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rgbClr val="0070C0"/>
                </a:solidFill>
                <a:latin typeface="+mn-ea"/>
              </a:rPr>
              <a:t>那</a:t>
            </a:r>
            <a:r>
              <a:rPr lang="zh-TW" altLang="en-US" sz="4400" b="1" dirty="0">
                <a:solidFill>
                  <a:srgbClr val="0070C0"/>
                </a:solidFill>
                <a:latin typeface="+mn-ea"/>
              </a:rPr>
              <a:t>隻淡紫色的</a:t>
            </a:r>
            <a:r>
              <a:rPr lang="zh-TW" altLang="en-US" sz="4400" b="1" dirty="0" smtClean="0">
                <a:solidFill>
                  <a:srgbClr val="0070C0"/>
                </a:solidFill>
                <a:latin typeface="+mn-ea"/>
              </a:rPr>
              <a:t>貓</a:t>
            </a:r>
            <a:r>
              <a:rPr lang="en-US" altLang="zh-TW" sz="4400" b="1" dirty="0" smtClean="0">
                <a:solidFill>
                  <a:srgbClr val="0070C0"/>
                </a:solidFill>
                <a:latin typeface="+mn-ea"/>
              </a:rPr>
              <a:t>-</a:t>
            </a:r>
            <a:r>
              <a:rPr lang="zh-TW" altLang="en-US" sz="4400" b="1" dirty="0" smtClean="0">
                <a:solidFill>
                  <a:srgbClr val="0070C0"/>
                </a:solidFill>
                <a:latin typeface="+mn-ea"/>
              </a:rPr>
              <a:t>花兒</a:t>
            </a:r>
            <a:r>
              <a:rPr lang="zh-TW" altLang="en-US" sz="4400" b="1" dirty="0">
                <a:solidFill>
                  <a:srgbClr val="0070C0"/>
                </a:solidFill>
                <a:latin typeface="+mn-ea"/>
              </a:rPr>
              <a:t>很厲害，被人送到了遠方還會自己跑回來</a:t>
            </a:r>
            <a:r>
              <a:rPr lang="zh-TW" altLang="en-US" sz="4400" b="1" dirty="0" smtClean="0">
                <a:solidFill>
                  <a:srgbClr val="0070C0"/>
                </a:solidFill>
                <a:latin typeface="+mn-ea"/>
              </a:rPr>
              <a:t>。</a:t>
            </a:r>
            <a:endParaRPr lang="zh-TW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8920">
            <a:off x="-106078" y="-284134"/>
            <a:ext cx="29083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5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55</Words>
  <Application>Microsoft Office PowerPoint</Application>
  <PresentationFormat>如螢幕大小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圖釘</vt:lpstr>
      <vt:lpstr>淡紫色的貓                                                             </vt:lpstr>
      <vt:lpstr>內容大意</vt:lpstr>
      <vt:lpstr>心得感想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淡紫色的貓</dc:title>
  <dc:creator>Dora</dc:creator>
  <cp:lastModifiedBy>Dora</cp:lastModifiedBy>
  <cp:revision>17</cp:revision>
  <dcterms:created xsi:type="dcterms:W3CDTF">2012-03-02T05:18:14Z</dcterms:created>
  <dcterms:modified xsi:type="dcterms:W3CDTF">2012-03-08T04:33:29Z</dcterms:modified>
</cp:coreProperties>
</file>